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1"/>
  </p:notesMasterIdLst>
  <p:sldIdLst>
    <p:sldId id="859" r:id="rId2"/>
    <p:sldId id="986" r:id="rId3"/>
    <p:sldId id="991" r:id="rId4"/>
    <p:sldId id="992" r:id="rId5"/>
    <p:sldId id="993" r:id="rId6"/>
    <p:sldId id="994" r:id="rId7"/>
    <p:sldId id="1028" r:id="rId8"/>
    <p:sldId id="995" r:id="rId9"/>
    <p:sldId id="997" r:id="rId10"/>
    <p:sldId id="998" r:id="rId11"/>
    <p:sldId id="999" r:id="rId12"/>
    <p:sldId id="1000" r:id="rId13"/>
    <p:sldId id="1001" r:id="rId14"/>
    <p:sldId id="1002" r:id="rId15"/>
    <p:sldId id="1003" r:id="rId16"/>
    <p:sldId id="1004" r:id="rId17"/>
    <p:sldId id="1005" r:id="rId18"/>
    <p:sldId id="1007" r:id="rId19"/>
    <p:sldId id="1008" r:id="rId20"/>
    <p:sldId id="1010" r:id="rId21"/>
    <p:sldId id="1011" r:id="rId22"/>
    <p:sldId id="1012" r:id="rId23"/>
    <p:sldId id="1013" r:id="rId24"/>
    <p:sldId id="1014" r:id="rId25"/>
    <p:sldId id="1015" r:id="rId26"/>
    <p:sldId id="1016" r:id="rId27"/>
    <p:sldId id="987" r:id="rId28"/>
    <p:sldId id="989" r:id="rId29"/>
    <p:sldId id="990" r:id="rId30"/>
    <p:sldId id="988" r:id="rId31"/>
    <p:sldId id="1017" r:id="rId32"/>
    <p:sldId id="1018" r:id="rId33"/>
    <p:sldId id="1020" r:id="rId34"/>
    <p:sldId id="1021" r:id="rId35"/>
    <p:sldId id="1022" r:id="rId36"/>
    <p:sldId id="1023" r:id="rId37"/>
    <p:sldId id="1024" r:id="rId38"/>
    <p:sldId id="1025" r:id="rId39"/>
    <p:sldId id="1026" r:id="rId4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504262"/>
            <a:ext cx="12192000" cy="1140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第五单元提优测评卷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6389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Eric usually have for lunch every day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2253144" y="2154641"/>
            <a:ext cx="895463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</a:t>
            </a: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we79a.jpg" descr="id:214748857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1745053"/>
            <a:ext cx="3007995" cy="1718945"/>
          </a:xfrm>
          <a:prstGeom prst="rect">
            <a:avLst/>
          </a:prstGeom>
        </p:spPr>
      </p:pic>
      <p:pic>
        <p:nvPicPr>
          <p:cNvPr id="5" name="we79b.jpg" descr="id:214748857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967879" y="1950566"/>
            <a:ext cx="4239895" cy="1711325"/>
          </a:xfrm>
          <a:prstGeom prst="rect">
            <a:avLst/>
          </a:prstGeom>
        </p:spPr>
      </p:pic>
      <p:pic>
        <p:nvPicPr>
          <p:cNvPr id="6" name="we79c.jpg" descr="id:214748858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990944" y="3661891"/>
            <a:ext cx="3739515" cy="171132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98326" y="110701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31742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1431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Eric like doing after lunch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2253144" y="2479683"/>
            <a:ext cx="895463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we80a.jpg" descr="id:214748859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98862" y="2070095"/>
            <a:ext cx="2075180" cy="1718945"/>
          </a:xfrm>
          <a:prstGeom prst="rect">
            <a:avLst/>
          </a:prstGeom>
        </p:spPr>
      </p:pic>
      <p:pic>
        <p:nvPicPr>
          <p:cNvPr id="5" name="we80b.jpg" descr="id:214748860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735166" y="2059898"/>
            <a:ext cx="1780540" cy="1718945"/>
          </a:xfrm>
          <a:prstGeom prst="rect">
            <a:avLst/>
          </a:prstGeom>
        </p:spPr>
      </p:pic>
      <p:pic>
        <p:nvPicPr>
          <p:cNvPr id="6" name="we80c.jpg" descr="id:214748860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695606" y="2017829"/>
            <a:ext cx="1423670" cy="171894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27722" y="143012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91924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9998" y="1268760"/>
            <a:ext cx="11485848" cy="4539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your father do, Peter</a:t>
            </a:r>
            <a:r>
              <a:rPr lang="zh-CN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uFill>
                <a:solidFill>
                  <a:srgbClr val="ED028C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He’s a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driver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likes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driving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uFill>
                <a:solidFill>
                  <a:srgbClr val="ED028C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</a:t>
            </a:r>
            <a:r>
              <a:rPr lang="zh-CN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your mother do</a:t>
            </a:r>
            <a:r>
              <a:rPr lang="zh-CN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uFill>
                <a:solidFill>
                  <a:srgbClr val="ED028C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She’s a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nurse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She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helps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sick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How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father and mother</a:t>
            </a:r>
            <a:r>
              <a:rPr lang="zh-CN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uFill>
                <a:solidFill>
                  <a:srgbClr val="ED028C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father is a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likes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cooking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nice food for me. My mother is a teacher. She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teaches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in Guangzhou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uFill>
                <a:solidFill>
                  <a:srgbClr val="ED028C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2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your father do, Peter?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He’s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your mother do?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father and mother?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father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 food for 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mother is a teacher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in Guangzhou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78782" y="1476238"/>
            <a:ext cx="11400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driver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142010" y="1446716"/>
            <a:ext cx="13019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driving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638822" y="2751925"/>
            <a:ext cx="10422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nurse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303118" y="2743379"/>
            <a:ext cx="27574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helps</a:t>
            </a:r>
            <a:r>
              <a:rPr lang="en-US" altLang="zh-CN" dirty="0"/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sick</a:t>
            </a:r>
            <a:r>
              <a:rPr lang="en-US" altLang="zh-CN" dirty="0"/>
              <a:t>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people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767614" y="2743379"/>
            <a:ext cx="10647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about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790950" y="4005064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cook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840924" y="4005064"/>
            <a:ext cx="13821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cooking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019854" y="4666824"/>
            <a:ext cx="13003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teaches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9442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笔试部分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选出每组单词中画线部分发音不同的一项。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ellow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bby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aftern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21328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07780" y="275192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34209" y="340203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34209" y="399442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55047" y="467120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70580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根据提示填写单词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grandfather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post office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boys want to be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警察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they grow 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aunt is a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writes stories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works at 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Helen’s grandma is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our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taxi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draIv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drive here and there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58902" y="1484784"/>
            <a:ext cx="11224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works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920113" y="2060848"/>
            <a:ext cx="17395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policemen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998862" y="2799512"/>
            <a:ext cx="880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/>
              <a:t>riter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060008" y="3414281"/>
            <a:ext cx="11993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eacher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239679" y="4061396"/>
            <a:ext cx="12795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drivers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31537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 用所给单词的适当形式填空。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grandmother often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cakes for 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 pies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Miss White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children Music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She’s good 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—What’s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job? 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football player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playground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332830" y="1493330"/>
            <a:ext cx="11624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makes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096942" y="2141402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cook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392652" y="2086486"/>
            <a:ext cx="13821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cooking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285158" y="2132856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cook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058112" y="2763760"/>
            <a:ext cx="13003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teaches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0055646" y="2724741"/>
            <a:ext cx="14814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teaching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422798" y="4076996"/>
            <a:ext cx="6238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his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337884" y="4076996"/>
            <a:ext cx="6222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He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873226" y="4698906"/>
            <a:ext cx="675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are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5083707" y="4698906"/>
            <a:ext cx="14638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students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3354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单项选择。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father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45926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58999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five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farms;farmer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farmer;farm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farmers;farm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UK, we call a firefighter a “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cop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fireman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superman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6326" y="274663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27710" y="402637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51829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Yang Ling likes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stories very much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 likes nice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cars;makes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car;makes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cars;making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8367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36268" y="210642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93234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 按要求完成下列句子。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Liu Tao reads books in the library every Saturday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改为否定句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Liu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 in the library every Saturday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Miss Green teaches Art in No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Primary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改为同义句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Miss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Primary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98228" y="2112124"/>
            <a:ext cx="20841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doesn’t read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881872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good at singing and dancing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改为同义句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I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cousin works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hospital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your cousin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998862" y="3414835"/>
            <a:ext cx="23374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an art teacher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126654" y="4589674"/>
            <a:ext cx="8034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sing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717404" y="4633972"/>
            <a:ext cx="17892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dance </a:t>
            </a:r>
            <a:r>
              <a:rPr lang="en-US" altLang="zh-CN" dirty="0"/>
              <a:t>well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21501" y="5913024"/>
            <a:ext cx="12137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Where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896221" y="5917685"/>
            <a:ext cx="982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work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77325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3165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选出所听句子中包含的单词。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cry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word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worker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4606" y="2636912"/>
            <a:ext cx="439678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 wish I could fly in the sky.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11333" y="3708486"/>
            <a:ext cx="358367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My father is a worker.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9265" y="212431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9630" y="333135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7847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 给下列句子选择合适的答语。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does he work?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A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she is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she work at home?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she does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your mother a cook?		C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a cook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your father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do?	D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works in a hospital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 you do?	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a doctor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is this woman?		F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makes cakes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eating sweets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G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She’s my aunt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want to be a nurse?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policemen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 the men do?		I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too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he make?		J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be a teacher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252" y="1319925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D</a:t>
            </a:r>
            <a:endParaRPr lang="zh-CN" altLang="en-US" sz="2200" dirty="0"/>
          </a:p>
        </p:txBody>
      </p:sp>
      <p:sp>
        <p:nvSpPr>
          <p:cNvPr id="4" name="矩形 3"/>
          <p:cNvSpPr/>
          <p:nvPr/>
        </p:nvSpPr>
        <p:spPr>
          <a:xfrm>
            <a:off x="806494" y="1834599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B</a:t>
            </a:r>
            <a:endParaRPr lang="zh-CN" altLang="en-US" sz="2200" dirty="0"/>
          </a:p>
        </p:txBody>
      </p:sp>
      <p:sp>
        <p:nvSpPr>
          <p:cNvPr id="5" name="矩形 4"/>
          <p:cNvSpPr/>
          <p:nvPr/>
        </p:nvSpPr>
        <p:spPr>
          <a:xfrm>
            <a:off x="789402" y="2336843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A</a:t>
            </a:r>
            <a:endParaRPr lang="zh-CN" altLang="en-US" sz="2200" dirty="0"/>
          </a:p>
        </p:txBody>
      </p:sp>
      <p:sp>
        <p:nvSpPr>
          <p:cNvPr id="6" name="矩形 5"/>
          <p:cNvSpPr/>
          <p:nvPr/>
        </p:nvSpPr>
        <p:spPr>
          <a:xfrm>
            <a:off x="813090" y="2821995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E</a:t>
            </a:r>
            <a:endParaRPr lang="zh-CN" altLang="en-US" sz="2200" dirty="0"/>
          </a:p>
        </p:txBody>
      </p:sp>
      <p:sp>
        <p:nvSpPr>
          <p:cNvPr id="7" name="矩形 6"/>
          <p:cNvSpPr/>
          <p:nvPr/>
        </p:nvSpPr>
        <p:spPr>
          <a:xfrm>
            <a:off x="796075" y="3328123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C</a:t>
            </a:r>
            <a:endParaRPr lang="zh-CN" altLang="en-US" sz="2200" dirty="0"/>
          </a:p>
        </p:txBody>
      </p:sp>
      <p:sp>
        <p:nvSpPr>
          <p:cNvPr id="8" name="矩形 7"/>
          <p:cNvSpPr/>
          <p:nvPr/>
        </p:nvSpPr>
        <p:spPr>
          <a:xfrm>
            <a:off x="804544" y="3852121"/>
            <a:ext cx="40427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G</a:t>
            </a:r>
            <a:endParaRPr lang="zh-CN" altLang="en-US" sz="2200" dirty="0"/>
          </a:p>
        </p:txBody>
      </p:sp>
      <p:sp>
        <p:nvSpPr>
          <p:cNvPr id="9" name="矩形 8"/>
          <p:cNvSpPr/>
          <p:nvPr/>
        </p:nvSpPr>
        <p:spPr>
          <a:xfrm>
            <a:off x="845256" y="4337029"/>
            <a:ext cx="29367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I</a:t>
            </a:r>
            <a:endParaRPr lang="zh-CN" altLang="en-US" sz="2200" dirty="0"/>
          </a:p>
        </p:txBody>
      </p:sp>
      <p:sp>
        <p:nvSpPr>
          <p:cNvPr id="10" name="矩形 9"/>
          <p:cNvSpPr/>
          <p:nvPr/>
        </p:nvSpPr>
        <p:spPr>
          <a:xfrm>
            <a:off x="855714" y="4869817"/>
            <a:ext cx="32573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J</a:t>
            </a:r>
            <a:endParaRPr lang="zh-CN" altLang="en-US" sz="2200" dirty="0"/>
          </a:p>
        </p:txBody>
      </p:sp>
      <p:sp>
        <p:nvSpPr>
          <p:cNvPr id="11" name="矩形 10"/>
          <p:cNvSpPr/>
          <p:nvPr/>
        </p:nvSpPr>
        <p:spPr>
          <a:xfrm>
            <a:off x="825315" y="5354191"/>
            <a:ext cx="40427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H</a:t>
            </a:r>
            <a:endParaRPr lang="zh-CN" altLang="en-US" sz="2200" dirty="0"/>
          </a:p>
        </p:txBody>
      </p:sp>
      <p:sp>
        <p:nvSpPr>
          <p:cNvPr id="12" name="矩形 11"/>
          <p:cNvSpPr/>
          <p:nvPr/>
        </p:nvSpPr>
        <p:spPr>
          <a:xfrm>
            <a:off x="825315" y="5869887"/>
            <a:ext cx="35779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F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427665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十二、 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有一项多余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She’s a writer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father is a cook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your father do, Tim?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works in a factory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 you do?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subject does your mother teach?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Who’s that man, Tim?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He’s my father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He’s a worker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makes balls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06574" y="1484784"/>
            <a:ext cx="11593288" cy="194421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6527254" y="409620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511030" y="472514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16766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58593"/>
            <a:ext cx="11485848" cy="1949508"/>
          </a:xfrm>
          <a:ln w="19050">
            <a:solidFill>
              <a:schemeClr val="tx1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She’s a writer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father is a cook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your father do, Tim?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works in a factory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 you do?	           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subject does your mother teach?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8544" y="2993401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great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about your mother?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can write novels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what do your parents do, Wang Bin?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  <a:tab pos="11688445" algn="r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 make nice food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mother is a teacher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98228" y="373857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998862" y="502172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03205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64498"/>
            <a:ext cx="11485848" cy="1949508"/>
          </a:xfrm>
          <a:ln w="19050">
            <a:solidFill>
              <a:schemeClr val="tx1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She’s a writer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father is a cook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your father do, Tim?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works in a factory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 you do?	           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subject does your mother teach?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2390" y="2765827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teaches English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good at teaching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She’s nice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06774" y="292494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90264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十三、 根据上下文及首字母提示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Hi, Wang Bing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mother is a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hospital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about your mother?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She’s a teacher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has a lot of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she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she doesn’t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 Music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great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Music very much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41576" y="1484784"/>
            <a:ext cx="8418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/>
              <a:t>urse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345905" y="1503444"/>
            <a:ext cx="8627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orks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900323" y="2792834"/>
            <a:ext cx="13244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tudents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621730" y="3420454"/>
            <a:ext cx="8819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each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295006" y="4059980"/>
            <a:ext cx="11801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eaches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28149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十四、 完形填空。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Hello, I’m Simon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meet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a middle school student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tell you about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a happy family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in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it-my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father, my mother, my sister and 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2390" y="3415640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39750" algn="l"/>
                <a:tab pos="630238" algn="l"/>
                <a:tab pos="4410075" algn="l"/>
                <a:tab pos="5130800" algn="l"/>
                <a:tab pos="7289800" algn="l"/>
                <a:tab pos="97758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Bad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Sad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Nice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Right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39750" algn="l"/>
                <a:tab pos="630238" algn="l"/>
                <a:tab pos="4410075" algn="l"/>
                <a:tab pos="5130800" algn="l"/>
                <a:tab pos="7289800" algn="l"/>
                <a:tab pos="97758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class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family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39750" algn="l"/>
                <a:tab pos="630238" algn="l"/>
                <a:tab pos="4410075" algn="l"/>
                <a:tab pos="5130800" algn="l"/>
                <a:tab pos="7289800" algn="l"/>
                <a:tab pos="97758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four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7000" y="350100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70334" y="414884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53242" y="476296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66050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My father is 44 years 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works at a middle school,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isn’t a teacher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a cook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students love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mother is 40 years 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works in a hospital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a doctor and she works hard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80936" y="2703628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	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lesson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class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	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fruit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4092" y="27980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61788" y="344127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1720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My sister Anna is 16 years old and I am 13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same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both enjoy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our mother often buys books for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1452" y="2125823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run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	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dancing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swimming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reading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0334" y="221341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29686" y="285423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53242" y="350237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photo of my family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Besides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people, you can also see two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photo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is black and the other is white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like our family members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like our cats very much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51658" y="270362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  <a:tab pos="817753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			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pigs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ducks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cats	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dogs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7000" y="280247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07675" y="344551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1851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十五、 阅读理解。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Maybe you like animals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what do animals eat?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animals like different food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very interesting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5231110" y="1521299"/>
            <a:ext cx="4752528" cy="563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12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932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sweet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sweets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sweater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drive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driver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teachers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workers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598" y="1340768"/>
            <a:ext cx="315503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 like eating sweets.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2598" y="2492896"/>
            <a:ext cx="322947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Lily can drive a car.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2598" y="3645024"/>
            <a:ext cx="504163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How many students are there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74092" y="83824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970334" y="201811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74092" y="320592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452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The mouse smells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meat on the table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wants to eat it in his hole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dog puts the bone in the yard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often eats it later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bird looks for the worms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will feed them to her babies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rabbit pulls the carrots from the ground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will eat them with his friends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squirrel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松鼠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puts the nuts in the tree trunk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will eat them in winter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bear catches the fish in the rivers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will take them to her children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frog eats the flies in the air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根据短文内容，选择正确的答案。（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does the mouse want to eat food?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hole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yard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table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the bird eat?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Bones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176" y="147416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917955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underlined word “</a:t>
            </a:r>
            <a:r>
              <a:rPr lang="en-US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means “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the </a:t>
            </a: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story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大量的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9176" y="275961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37164" y="401005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81399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the rabbit pull from the ground?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Carrots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Roots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057297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Which of the following sentences is RIGHT?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frog eats the worms in the air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squirrel puts the nuts in the yard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bear catches the fish for her children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0334" y="85285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10630" y="215823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93449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17893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“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experiment,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Adams,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Mindy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Robert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ball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团成球的纸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Robert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flat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平整的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piece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Mindy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drop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them,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Mindy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Robert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drop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pieces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Robert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ball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ground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Mindy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flat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piece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happen?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Adams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explains,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Mindy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flat,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pushes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it,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Mindy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says,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parachute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降落伞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”“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Adams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80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（一）根据短文内容填写单词，完成下列句子。（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Mindy and Robert are having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drops the ball of paper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Mindy and Robert drop their pieces of paper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flat paper falls more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（二）文中画线短语的中文意思是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987425" algn="l"/>
                <a:tab pos="108267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推上去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击打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站起来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拉下来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74439" y="1484784"/>
            <a:ext cx="12586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science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10630" y="2132856"/>
            <a:ext cx="126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Robert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391350" y="2792834"/>
            <a:ext cx="26885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at the same time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536668" y="3356992"/>
            <a:ext cx="1141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slowly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6402238" y="406645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553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space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Haichao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first astronaut with glasses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May 2023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Gui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Haichao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joins the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Shenzhou-16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mission, a space journey with people on board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5 months, he successfully comes back from space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Haichao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comes from a small country in Yunnan, 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parents are both farmers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has a dream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looking at the sky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has two idols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Qian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Xuesen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Yang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Liwei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wants to be an astronaut like Yang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Liwei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81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To make his dream come true, he always works hard and tries his best to learn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teachers and classmates all think he is very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hard-working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morning, he is the first student to get to the classroom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evening, he is the last one to leave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good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 thinks a healthy body is important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he often runs and rides a bike at weekends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Haichao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hero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the pride of Chinese people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79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0799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在阅读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完桂海潮的简介之后，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想要制作一份有关桂海潮的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PPT,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请帮助他完成吧。（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790342"/>
            <a:ext cx="2880320" cy="403822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886686"/>
              </p:ext>
            </p:extLst>
          </p:nvPr>
        </p:nvGraphicFramePr>
        <p:xfrm>
          <a:off x="550590" y="1772816"/>
          <a:ext cx="11296112" cy="4526280"/>
        </p:xfrm>
        <a:graphic>
          <a:graphicData uri="http://schemas.openxmlformats.org/drawingml/2006/table">
            <a:tbl>
              <a:tblPr firstRow="1" firstCol="1" bandRow="1"/>
              <a:tblGrid>
                <a:gridCol w="11296112">
                  <a:extLst>
                    <a:ext uri="{9D8B030D-6E8A-4147-A177-3AD203B41FA5}">
                      <a16:colId xmlns:a16="http://schemas.microsoft.com/office/drawing/2014/main" val="3495898762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1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 </a:t>
                      </a:r>
                      <a:r>
                        <a:rPr lang="zh-CN" sz="22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Gender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性别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male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Hometown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 small 2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2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Yunnan, China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Job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3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____________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2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Introduction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Gui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Haichao’s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parents are both 4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2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works 5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2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 tries his best to learn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is good at 6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2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has a 7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2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body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145" marR="471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1949496"/>
                  </a:ext>
                </a:extLst>
              </a:tr>
            </a:tbl>
          </a:graphicData>
        </a:graphic>
      </p:graphicFrame>
      <p:pic>
        <p:nvPicPr>
          <p:cNvPr id="1025" name="as1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9382" y="2132856"/>
            <a:ext cx="2734419" cy="3259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1833953" y="1851340"/>
            <a:ext cx="171393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 err="1"/>
              <a:t>Gui</a:t>
            </a:r>
            <a:r>
              <a:rPr lang="en-US" altLang="zh-CN" sz="2200" dirty="0"/>
              <a:t> </a:t>
            </a:r>
            <a:r>
              <a:rPr lang="en-US" altLang="zh-CN" sz="2200" dirty="0" err="1"/>
              <a:t>Haichao</a:t>
            </a:r>
            <a:endParaRPr lang="zh-CN" altLang="en-US" sz="2200" dirty="0"/>
          </a:p>
        </p:txBody>
      </p:sp>
      <p:sp>
        <p:nvSpPr>
          <p:cNvPr id="6" name="矩形 5"/>
          <p:cNvSpPr/>
          <p:nvPr/>
        </p:nvSpPr>
        <p:spPr>
          <a:xfrm>
            <a:off x="3392491" y="2768280"/>
            <a:ext cx="112562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country</a:t>
            </a:r>
            <a:endParaRPr lang="zh-CN" altLang="en-US" sz="2200" dirty="0"/>
          </a:p>
        </p:txBody>
      </p:sp>
      <p:sp>
        <p:nvSpPr>
          <p:cNvPr id="7" name="矩形 6"/>
          <p:cNvSpPr/>
          <p:nvPr/>
        </p:nvSpPr>
        <p:spPr>
          <a:xfrm>
            <a:off x="1894324" y="3248698"/>
            <a:ext cx="1340175" cy="5393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200" dirty="0">
                <a:cs typeface="Times New Roman" panose="02020603050405020304" pitchFamily="18" charset="0"/>
              </a:rPr>
              <a:t>astronaut</a:t>
            </a:r>
            <a:endParaRPr lang="zh-CN" altLang="zh-CN" sz="2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51094" y="4349013"/>
            <a:ext cx="11400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farmers</a:t>
            </a:r>
            <a:endParaRPr lang="zh-CN" altLang="en-US" sz="2200" dirty="0"/>
          </a:p>
        </p:txBody>
      </p:sp>
      <p:sp>
        <p:nvSpPr>
          <p:cNvPr id="9" name="矩形 8"/>
          <p:cNvSpPr/>
          <p:nvPr/>
        </p:nvSpPr>
        <p:spPr>
          <a:xfrm>
            <a:off x="2193993" y="4858388"/>
            <a:ext cx="76495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hard</a:t>
            </a:r>
            <a:endParaRPr lang="zh-CN" altLang="en-US" sz="2200" dirty="0"/>
          </a:p>
        </p:txBody>
      </p:sp>
      <p:sp>
        <p:nvSpPr>
          <p:cNvPr id="10" name="矩形 9"/>
          <p:cNvSpPr/>
          <p:nvPr/>
        </p:nvSpPr>
        <p:spPr>
          <a:xfrm>
            <a:off x="2536395" y="5360632"/>
            <a:ext cx="95250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 err="1"/>
              <a:t>Maths</a:t>
            </a:r>
            <a:endParaRPr lang="zh-CN" altLang="en-US" sz="2200" dirty="0"/>
          </a:p>
        </p:txBody>
      </p:sp>
      <p:sp>
        <p:nvSpPr>
          <p:cNvPr id="11" name="矩形 10"/>
          <p:cNvSpPr/>
          <p:nvPr/>
        </p:nvSpPr>
        <p:spPr>
          <a:xfrm>
            <a:off x="1991728" y="5806425"/>
            <a:ext cx="10791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healthy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3280264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十六、 书面表达。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表格提示，写一篇短文介绍你的表哥约翰，要求语法正确，句意连贯，不少于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句话。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913871"/>
              </p:ext>
            </p:extLst>
          </p:nvPr>
        </p:nvGraphicFramePr>
        <p:xfrm>
          <a:off x="478582" y="2695628"/>
          <a:ext cx="1136812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3790131">
                  <a:extLst>
                    <a:ext uri="{9D8B030D-6E8A-4147-A177-3AD203B41FA5}">
                      <a16:colId xmlns:a16="http://schemas.microsoft.com/office/drawing/2014/main" val="1238624904"/>
                    </a:ext>
                  </a:extLst>
                </a:gridCol>
                <a:gridCol w="3790131">
                  <a:extLst>
                    <a:ext uri="{9D8B030D-6E8A-4147-A177-3AD203B41FA5}">
                      <a16:colId xmlns:a16="http://schemas.microsoft.com/office/drawing/2014/main" val="3261404642"/>
                    </a:ext>
                  </a:extLst>
                </a:gridCol>
                <a:gridCol w="3787858">
                  <a:extLst>
                    <a:ext uri="{9D8B030D-6E8A-4147-A177-3AD203B41FA5}">
                      <a16:colId xmlns:a16="http://schemas.microsoft.com/office/drawing/2014/main" val="22403873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年龄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Job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21405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John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farmer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5954021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Things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farm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2809305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apple trees and orange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trees;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cows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ducks and chickens 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9480512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Hobbies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5169682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playing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football;reading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books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4011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69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my cousin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1658" y="701242"/>
            <a:ext cx="11288164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His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 is John. He’s 25. He is a farmer. He works on a farm. There are many apple trees and orange trees on the farm. There are a lot of cows, ducks and chickens too. He likes playing football with his friends on Saturdays. He also likes reading books every day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答案仅供参考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51658" y="1980294"/>
            <a:ext cx="1128816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380936" y="2645458"/>
            <a:ext cx="1128816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06574" y="3302076"/>
            <a:ext cx="1128816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06574" y="3941602"/>
            <a:ext cx="1128816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3066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zz35.jpg" descr="id:214748850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1484784"/>
            <a:ext cx="10329545" cy="157162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88915" y="3056409"/>
            <a:ext cx="6092825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1.Miss Sun is a young nurse.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2.Mr Wang works in a car factory.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3.The old man is a farmer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98089" y="3149201"/>
            <a:ext cx="561374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4.M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What does your uncle do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   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He is a cook.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5.Mingming’s father is a driver.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335132" y="2636912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1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43005" y="2636912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2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129944" y="2636912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3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209076" y="2636912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4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677348" y="2636912"/>
            <a:ext cx="453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5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224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3165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选出合适的答语。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he 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She’s a farmer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He’s a driver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She’s a cook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she 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can cook nice food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598" y="1992615"/>
            <a:ext cx="352853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 does Mike do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6060" y="3789040"/>
            <a:ext cx="375936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Is this woman a cook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9630" y="148478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31503" y="268328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186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works in a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makes sweets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She’s a factory worker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she does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she 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she can’t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a policeman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they’re not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policemen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598" y="1988840"/>
            <a:ext cx="493096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Where does your sister work</a:t>
            </a:r>
            <a:r>
              <a:rPr lang="zh-CN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2598" y="3789040"/>
            <a:ext cx="402546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Does she teach English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2598" y="5734133"/>
            <a:ext cx="309251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 do they do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9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0334" y="26747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21084" y="449850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87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选择正确的图片。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204" y="1395684"/>
            <a:ext cx="11485848" cy="3892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Eric is a good doctor. He works in a big hospital. There are a lot of sick people in the hospital. He helps many people every day. There is a snack bar beside the hospital. It is small. There are not many people there. Eric likes it very much. He has his lunch there every day. He usually has a sandwich and a cup of coffee. Eric likes reading. He usually reads a book after lunch.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85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9087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Eric do?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2253144" y="2191178"/>
            <a:ext cx="895463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we76a.jpg" descr="id:21474885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98862" y="1701037"/>
            <a:ext cx="1048385" cy="1718945"/>
          </a:xfrm>
          <a:prstGeom prst="rect">
            <a:avLst/>
          </a:prstGeom>
        </p:spPr>
      </p:pic>
      <p:pic>
        <p:nvPicPr>
          <p:cNvPr id="5" name="we76b.jpg" descr="id:214748851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258948" y="1646258"/>
            <a:ext cx="1318260" cy="1718945"/>
          </a:xfrm>
          <a:prstGeom prst="rect">
            <a:avLst/>
          </a:prstGeom>
        </p:spPr>
      </p:pic>
      <p:pic>
        <p:nvPicPr>
          <p:cNvPr id="6" name="we76c.jpg" descr="id:214748852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047534" y="1556785"/>
            <a:ext cx="909955" cy="1718945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4191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Eric do every day?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2253144" y="4567442"/>
            <a:ext cx="895463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we77a.jpg" descr="id:214748853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860015" y="4157854"/>
            <a:ext cx="2731135" cy="1718945"/>
          </a:xfrm>
          <a:prstGeom prst="rect">
            <a:avLst/>
          </a:prstGeom>
        </p:spPr>
      </p:pic>
      <p:pic>
        <p:nvPicPr>
          <p:cNvPr id="10" name="we77b.jpg" descr="id:2147488537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6232227" y="4311117"/>
            <a:ext cx="1853565" cy="1718945"/>
          </a:xfrm>
          <a:prstGeom prst="rect">
            <a:avLst/>
          </a:prstGeom>
        </p:spPr>
      </p:pic>
      <p:pic>
        <p:nvPicPr>
          <p:cNvPr id="11" name="we77c.jpg" descr="id:2147488544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8724165" y="4286218"/>
            <a:ext cx="2032000" cy="171894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906872" y="100117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34852" y="351164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38874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1431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What’s beside the hospital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2253144" y="2479683"/>
            <a:ext cx="895463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we78a.jpg" descr="id:21474885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2070095"/>
            <a:ext cx="2315845" cy="1718945"/>
          </a:xfrm>
          <a:prstGeom prst="rect">
            <a:avLst/>
          </a:prstGeom>
        </p:spPr>
      </p:pic>
      <p:pic>
        <p:nvPicPr>
          <p:cNvPr id="5" name="we78b.jpg" descr="id:214748855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19142" y="2077281"/>
            <a:ext cx="3357880" cy="1718945"/>
          </a:xfrm>
          <a:prstGeom prst="rect">
            <a:avLst/>
          </a:prstGeom>
        </p:spPr>
      </p:pic>
      <p:pic>
        <p:nvPicPr>
          <p:cNvPr id="6" name="we78c.jpg" descr="id:214748856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422331" y="2142103"/>
            <a:ext cx="2177415" cy="171894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19176" y="141347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80168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3778</Words>
  <Application>Microsoft Office PowerPoint</Application>
  <PresentationFormat>自定义</PresentationFormat>
  <Paragraphs>325</Paragraphs>
  <Slides>39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46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343</cp:revision>
  <dcterms:created xsi:type="dcterms:W3CDTF">2020-11-06T05:24:00Z</dcterms:created>
  <dcterms:modified xsi:type="dcterms:W3CDTF">2025-06-30T05:51:53Z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